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5" r:id="rId6"/>
    <p:sldId id="266" r:id="rId7"/>
    <p:sldId id="268" r:id="rId8"/>
    <p:sldId id="276" r:id="rId9"/>
    <p:sldId id="277" r:id="rId10"/>
    <p:sldId id="269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0C741-7884-4EAC-AD07-C3DBF6A59A04}" type="datetimeFigureOut">
              <a:rPr lang="ko-KR" altLang="en-US" smtClean="0"/>
              <a:pPr/>
              <a:t>2013-12-02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7B5AD-4716-493D-B152-FBEFCE7F04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Contain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507814"/>
            <a:ext cx="8280920" cy="5842371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Contain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507814"/>
            <a:ext cx="8280920" cy="5842371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유니코컨테이너사진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71104"/>
            <a:ext cx="8640960" cy="6115792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IMG_1644.(I)JP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381000"/>
            <a:ext cx="8784976" cy="609600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Red Tru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87" y="619125"/>
            <a:ext cx="8429625" cy="561975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UNICO ANNA PHOTO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88640"/>
            <a:ext cx="8640960" cy="648072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UNICO_tru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832318"/>
            <a:ext cx="8712968" cy="5193364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Unicosienna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95565"/>
            <a:ext cx="8856984" cy="646687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АВТО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8640960" cy="5832648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unicojian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60648"/>
            <a:ext cx="8568952" cy="6336704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유니코컨테이너사진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71104"/>
            <a:ext cx="8640960" cy="6115792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IMG_1644.(I)JP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381000"/>
            <a:ext cx="8784976" cy="609600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Red Tru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87" y="619125"/>
            <a:ext cx="8429625" cy="561975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UNICO ANNA PHOTO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88640"/>
            <a:ext cx="8640960" cy="648072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UNICO_truck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832318"/>
            <a:ext cx="8712968" cy="5193364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Unicosienna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95565"/>
            <a:ext cx="8856984" cy="6466870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АВТО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48680"/>
            <a:ext cx="8640960" cy="5832648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unicojiann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60648"/>
            <a:ext cx="8568952" cy="6336704"/>
          </a:xfrm>
          <a:prstGeom prst="rect">
            <a:avLst/>
          </a:prstGeom>
        </p:spPr>
      </p:pic>
    </p:spTree>
  </p:cSld>
  <p:clrMapOvr>
    <a:masterClrMapping/>
  </p:clrMapOvr>
  <p:transition spd="slow" advTm="600000"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화면 슬라이드 쇼(4:3)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TitlesOfParts>
  <Company>Your Company Name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Your User Name</dc:creator>
  <cp:lastModifiedBy>unico</cp:lastModifiedBy>
  <cp:revision>13</cp:revision>
  <dcterms:created xsi:type="dcterms:W3CDTF">2012-12-04T01:09:23Z</dcterms:created>
  <dcterms:modified xsi:type="dcterms:W3CDTF">2013-12-02T07:50:03Z</dcterms:modified>
</cp:coreProperties>
</file>